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58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488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5184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025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090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2410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69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5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75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734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82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A1DEF-D60C-4E61-ACED-7A0B540B8C0C}" type="datetimeFigureOut">
              <a:rPr lang="zh-TW" altLang="en-US" smtClean="0"/>
              <a:t>2017/5/5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A70C3-3F86-4CFB-B9BE-6F2449A808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466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513120" y="455858"/>
            <a:ext cx="4457701" cy="505991"/>
          </a:xfrm>
          <a:noFill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zh-TW" altLang="en-US" sz="2600" dirty="0"/>
              <a:t>資料在記憶體內的儲存情形</a:t>
            </a: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926329" y="1037489"/>
          <a:ext cx="294411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370"/>
                <a:gridCol w="981370"/>
                <a:gridCol w="981370"/>
              </a:tblGrid>
              <a:tr h="34893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</a:rPr>
                        <a:t>位址</a:t>
                      </a:r>
                      <a:endParaRPr lang="zh-TW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</a:rPr>
                        <a:t>資料</a:t>
                      </a:r>
                      <a:endParaRPr lang="zh-TW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</a:rPr>
                        <a:t>鏈結</a:t>
                      </a:r>
                      <a:endParaRPr lang="zh-TW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8935"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935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 smtClean="0"/>
                        <a:t>200</a:t>
                      </a:r>
                      <a:endParaRPr lang="zh-TW" alt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a</a:t>
                      </a:r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1200</a:t>
                      </a:r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935">
                <a:tc>
                  <a:txBody>
                    <a:bodyPr/>
                    <a:lstStyle/>
                    <a:p>
                      <a:pPr algn="r"/>
                      <a:endParaRPr lang="zh-TW" alt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…</a:t>
                      </a:r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935">
                <a:tc>
                  <a:txBody>
                    <a:bodyPr/>
                    <a:lstStyle/>
                    <a:p>
                      <a:pPr algn="r"/>
                      <a:endParaRPr lang="zh-TW" alt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…</a:t>
                      </a:r>
                      <a:endParaRPr lang="zh-TW" altLang="en-US" sz="18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935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 smtClean="0"/>
                        <a:t>1000</a:t>
                      </a:r>
                      <a:endParaRPr lang="zh-TW" alt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b</a:t>
                      </a:r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NULL</a:t>
                      </a:r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935">
                <a:tc>
                  <a:txBody>
                    <a:bodyPr/>
                    <a:lstStyle/>
                    <a:p>
                      <a:pPr algn="r"/>
                      <a:endParaRPr lang="zh-TW" alt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…</a:t>
                      </a:r>
                      <a:endParaRPr lang="zh-TW" altLang="en-US" sz="18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935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 smtClean="0"/>
                        <a:t>1010</a:t>
                      </a:r>
                      <a:endParaRPr lang="zh-TW" alt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c</a:t>
                      </a:r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200</a:t>
                      </a:r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935">
                <a:tc>
                  <a:txBody>
                    <a:bodyPr/>
                    <a:lstStyle/>
                    <a:p>
                      <a:pPr algn="r"/>
                      <a:endParaRPr lang="zh-TW" alt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…</a:t>
                      </a:r>
                      <a:endParaRPr lang="zh-TW" altLang="en-US" sz="18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935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 smtClean="0"/>
                        <a:t>1200</a:t>
                      </a:r>
                      <a:endParaRPr lang="zh-TW" alt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d</a:t>
                      </a:r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1000</a:t>
                      </a:r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935">
                <a:tc>
                  <a:txBody>
                    <a:bodyPr/>
                    <a:lstStyle/>
                    <a:p>
                      <a:pPr algn="r"/>
                      <a:endParaRPr lang="zh-TW" altLang="en-US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8" name="群組 7"/>
          <p:cNvGrpSpPr/>
          <p:nvPr/>
        </p:nvGrpSpPr>
        <p:grpSpPr>
          <a:xfrm>
            <a:off x="2023655" y="3629780"/>
            <a:ext cx="1097329" cy="369332"/>
            <a:chOff x="2023655" y="3629780"/>
            <a:chExt cx="1097329" cy="369332"/>
          </a:xfrm>
        </p:grpSpPr>
        <p:sp>
          <p:nvSpPr>
            <p:cNvPr id="5" name="文字方塊 4"/>
            <p:cNvSpPr txBox="1"/>
            <p:nvPr/>
          </p:nvSpPr>
          <p:spPr>
            <a:xfrm>
              <a:off x="2023655" y="3629780"/>
              <a:ext cx="5529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list</a:t>
              </a:r>
              <a:endParaRPr lang="en-US" altLang="zh-TW" dirty="0"/>
            </a:p>
          </p:txBody>
        </p:sp>
        <p:cxnSp>
          <p:nvCxnSpPr>
            <p:cNvPr id="7" name="直線單箭頭接點 6"/>
            <p:cNvCxnSpPr/>
            <p:nvPr/>
          </p:nvCxnSpPr>
          <p:spPr>
            <a:xfrm>
              <a:off x="2558422" y="3813981"/>
              <a:ext cx="562562" cy="4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弧形 18"/>
          <p:cNvSpPr/>
          <p:nvPr/>
        </p:nvSpPr>
        <p:spPr>
          <a:xfrm>
            <a:off x="4865417" y="1984739"/>
            <a:ext cx="1509486" cy="1829242"/>
          </a:xfrm>
          <a:prstGeom prst="arc">
            <a:avLst>
              <a:gd name="adj1" fmla="val 17193642"/>
              <a:gd name="adj2" fmla="val 5203244"/>
            </a:avLst>
          </a:prstGeom>
          <a:ln>
            <a:headEnd type="triangle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71" name="弧形 70"/>
          <p:cNvSpPr/>
          <p:nvPr/>
        </p:nvSpPr>
        <p:spPr>
          <a:xfrm>
            <a:off x="4274602" y="1901408"/>
            <a:ext cx="2691116" cy="2652361"/>
          </a:xfrm>
          <a:prstGeom prst="arc">
            <a:avLst>
              <a:gd name="adj1" fmla="val 16288078"/>
              <a:gd name="adj2" fmla="val 4658992"/>
            </a:avLst>
          </a:prstGeom>
          <a:ln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72" name="弧形 71"/>
          <p:cNvSpPr/>
          <p:nvPr/>
        </p:nvSpPr>
        <p:spPr>
          <a:xfrm>
            <a:off x="4921465" y="3030813"/>
            <a:ext cx="1509486" cy="1392168"/>
          </a:xfrm>
          <a:prstGeom prst="arc">
            <a:avLst>
              <a:gd name="adj1" fmla="val 17193642"/>
              <a:gd name="adj2" fmla="val 5628601"/>
            </a:avLst>
          </a:prstGeom>
          <a:ln>
            <a:headEnd type="triangle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73" name="文字方塊 72"/>
          <p:cNvSpPr txBox="1"/>
          <p:nvPr/>
        </p:nvSpPr>
        <p:spPr>
          <a:xfrm>
            <a:off x="691103" y="5832147"/>
            <a:ext cx="45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list</a:t>
            </a:r>
          </a:p>
        </p:txBody>
      </p:sp>
      <p:cxnSp>
        <p:nvCxnSpPr>
          <p:cNvPr id="74" name="直線單箭頭接點 73"/>
          <p:cNvCxnSpPr/>
          <p:nvPr/>
        </p:nvCxnSpPr>
        <p:spPr>
          <a:xfrm>
            <a:off x="1145715" y="6016813"/>
            <a:ext cx="660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3" name="群組 22"/>
          <p:cNvGrpSpPr/>
          <p:nvPr/>
        </p:nvGrpSpPr>
        <p:grpSpPr>
          <a:xfrm>
            <a:off x="1806117" y="5772535"/>
            <a:ext cx="1160479" cy="488559"/>
            <a:chOff x="2363771" y="5723555"/>
            <a:chExt cx="1160479" cy="488559"/>
          </a:xfrm>
        </p:grpSpPr>
        <p:sp>
          <p:nvSpPr>
            <p:cNvPr id="20" name="流程圖: 程序 19"/>
            <p:cNvSpPr/>
            <p:nvPr/>
          </p:nvSpPr>
          <p:spPr>
            <a:xfrm>
              <a:off x="2363771" y="5723555"/>
              <a:ext cx="1160479" cy="488559"/>
            </a:xfrm>
            <a:prstGeom prst="flowChartProcess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zh-TW" sz="2400" dirty="0"/>
                <a:t>  c</a:t>
              </a:r>
              <a:endParaRPr lang="zh-TW" altLang="en-US" sz="2400" dirty="0"/>
            </a:p>
          </p:txBody>
        </p:sp>
        <p:cxnSp>
          <p:nvCxnSpPr>
            <p:cNvPr id="22" name="直線接點 21"/>
            <p:cNvCxnSpPr>
              <a:stCxn id="20" idx="0"/>
              <a:endCxn id="20" idx="2"/>
            </p:cNvCxnSpPr>
            <p:nvPr/>
          </p:nvCxnSpPr>
          <p:spPr>
            <a:xfrm>
              <a:off x="2944011" y="5723555"/>
              <a:ext cx="0" cy="48855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80" name="直線單箭頭接點 79"/>
          <p:cNvCxnSpPr/>
          <p:nvPr/>
        </p:nvCxnSpPr>
        <p:spPr>
          <a:xfrm>
            <a:off x="2671489" y="6016813"/>
            <a:ext cx="660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1" name="群組 80"/>
          <p:cNvGrpSpPr/>
          <p:nvPr/>
        </p:nvGrpSpPr>
        <p:grpSpPr>
          <a:xfrm>
            <a:off x="3342213" y="5772535"/>
            <a:ext cx="1160479" cy="488559"/>
            <a:chOff x="2363771" y="5723555"/>
            <a:chExt cx="1160479" cy="488559"/>
          </a:xfrm>
        </p:grpSpPr>
        <p:sp>
          <p:nvSpPr>
            <p:cNvPr id="82" name="流程圖: 程序 81"/>
            <p:cNvSpPr/>
            <p:nvPr/>
          </p:nvSpPr>
          <p:spPr>
            <a:xfrm>
              <a:off x="2363771" y="5723555"/>
              <a:ext cx="1160479" cy="488559"/>
            </a:xfrm>
            <a:prstGeom prst="flowChartProcess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zh-TW" sz="2400" dirty="0"/>
                <a:t>  a</a:t>
              </a:r>
              <a:endParaRPr lang="zh-TW" altLang="en-US" sz="2400" dirty="0"/>
            </a:p>
          </p:txBody>
        </p:sp>
        <p:cxnSp>
          <p:nvCxnSpPr>
            <p:cNvPr id="83" name="直線接點 82"/>
            <p:cNvCxnSpPr>
              <a:stCxn id="82" idx="0"/>
              <a:endCxn id="82" idx="2"/>
            </p:cNvCxnSpPr>
            <p:nvPr/>
          </p:nvCxnSpPr>
          <p:spPr>
            <a:xfrm>
              <a:off x="2944011" y="5723555"/>
              <a:ext cx="0" cy="48855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84" name="直線單箭頭接點 83"/>
          <p:cNvCxnSpPr/>
          <p:nvPr/>
        </p:nvCxnSpPr>
        <p:spPr>
          <a:xfrm>
            <a:off x="4199759" y="6016813"/>
            <a:ext cx="660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5" name="群組 84"/>
          <p:cNvGrpSpPr/>
          <p:nvPr/>
        </p:nvGrpSpPr>
        <p:grpSpPr>
          <a:xfrm>
            <a:off x="4860161" y="5772535"/>
            <a:ext cx="1160479" cy="488559"/>
            <a:chOff x="2363771" y="5723555"/>
            <a:chExt cx="1160479" cy="488559"/>
          </a:xfrm>
        </p:grpSpPr>
        <p:sp>
          <p:nvSpPr>
            <p:cNvPr id="86" name="流程圖: 程序 85"/>
            <p:cNvSpPr/>
            <p:nvPr/>
          </p:nvSpPr>
          <p:spPr>
            <a:xfrm>
              <a:off x="2363771" y="5723555"/>
              <a:ext cx="1160479" cy="488559"/>
            </a:xfrm>
            <a:prstGeom prst="flowChartProcess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zh-TW" sz="2400" dirty="0"/>
                <a:t>  d</a:t>
              </a:r>
              <a:endParaRPr lang="zh-TW" altLang="en-US" sz="2400" dirty="0"/>
            </a:p>
          </p:txBody>
        </p:sp>
        <p:cxnSp>
          <p:nvCxnSpPr>
            <p:cNvPr id="87" name="直線接點 86"/>
            <p:cNvCxnSpPr>
              <a:stCxn id="86" idx="0"/>
              <a:endCxn id="86" idx="2"/>
            </p:cNvCxnSpPr>
            <p:nvPr/>
          </p:nvCxnSpPr>
          <p:spPr>
            <a:xfrm>
              <a:off x="2944011" y="5723555"/>
              <a:ext cx="0" cy="48855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88" name="直線單箭頭接點 87"/>
          <p:cNvCxnSpPr/>
          <p:nvPr/>
        </p:nvCxnSpPr>
        <p:spPr>
          <a:xfrm>
            <a:off x="5799959" y="6016813"/>
            <a:ext cx="660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9" name="群組 88"/>
          <p:cNvGrpSpPr/>
          <p:nvPr/>
        </p:nvGrpSpPr>
        <p:grpSpPr>
          <a:xfrm>
            <a:off x="6460361" y="5772535"/>
            <a:ext cx="1160479" cy="488559"/>
            <a:chOff x="2363771" y="5723555"/>
            <a:chExt cx="1160479" cy="488559"/>
          </a:xfrm>
        </p:grpSpPr>
        <p:sp>
          <p:nvSpPr>
            <p:cNvPr id="90" name="流程圖: 程序 89"/>
            <p:cNvSpPr/>
            <p:nvPr/>
          </p:nvSpPr>
          <p:spPr>
            <a:xfrm>
              <a:off x="2363771" y="5723555"/>
              <a:ext cx="1160479" cy="488559"/>
            </a:xfrm>
            <a:prstGeom prst="flowChartProcess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zh-TW" sz="2400" dirty="0"/>
                <a:t>  b</a:t>
              </a:r>
              <a:endParaRPr lang="zh-TW" altLang="en-US" sz="2400" dirty="0"/>
            </a:p>
          </p:txBody>
        </p:sp>
        <p:cxnSp>
          <p:nvCxnSpPr>
            <p:cNvPr id="91" name="直線接點 90"/>
            <p:cNvCxnSpPr>
              <a:stCxn id="90" idx="0"/>
              <a:endCxn id="90" idx="2"/>
            </p:cNvCxnSpPr>
            <p:nvPr/>
          </p:nvCxnSpPr>
          <p:spPr>
            <a:xfrm>
              <a:off x="2944011" y="5723555"/>
              <a:ext cx="0" cy="48855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92" name="直線單箭頭接點 91"/>
          <p:cNvCxnSpPr/>
          <p:nvPr/>
        </p:nvCxnSpPr>
        <p:spPr>
          <a:xfrm>
            <a:off x="7387459" y="6016813"/>
            <a:ext cx="660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文字方塊 92"/>
          <p:cNvSpPr txBox="1"/>
          <p:nvPr/>
        </p:nvSpPr>
        <p:spPr>
          <a:xfrm>
            <a:off x="8047860" y="5832147"/>
            <a:ext cx="797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NULL</a:t>
            </a:r>
          </a:p>
        </p:txBody>
      </p:sp>
      <p:sp>
        <p:nvSpPr>
          <p:cNvPr id="98" name="Rectangle 3"/>
          <p:cNvSpPr txBox="1">
            <a:spLocks noChangeArrowheads="1"/>
          </p:cNvSpPr>
          <p:nvPr/>
        </p:nvSpPr>
        <p:spPr>
          <a:xfrm>
            <a:off x="513120" y="5051512"/>
            <a:ext cx="3209633" cy="50599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400" dirty="0"/>
              <a:t>鏈結串列示意圖 </a:t>
            </a:r>
            <a:endParaRPr lang="zh-TW" altLang="en-US" sz="2400" dirty="0"/>
          </a:p>
        </p:txBody>
      </p:sp>
      <p:sp>
        <p:nvSpPr>
          <p:cNvPr id="3" name="矩形 2"/>
          <p:cNvSpPr/>
          <p:nvPr/>
        </p:nvSpPr>
        <p:spPr>
          <a:xfrm>
            <a:off x="1405697" y="3230082"/>
            <a:ext cx="1160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/>
              <a:t>鏈結串列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7749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build="p"/>
      <p:bldP spid="19" grpId="0" animBg="1"/>
      <p:bldP spid="19" grpId="1" animBg="1"/>
      <p:bldP spid="19" grpId="2" animBg="1"/>
      <p:bldP spid="71" grpId="0" animBg="1"/>
      <p:bldP spid="71" grpId="1" animBg="1"/>
      <p:bldP spid="71" grpId="2" animBg="1"/>
      <p:bldP spid="72" grpId="0" animBg="1"/>
      <p:bldP spid="72" grpId="1" animBg="1"/>
      <p:bldP spid="72" grpId="2" animBg="1"/>
      <p:bldP spid="73" grpId="0"/>
      <p:bldP spid="93" grpId="0"/>
      <p:bldP spid="98" grpId="0"/>
      <p:bldP spid="3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46</Words>
  <Application>Microsoft Office PowerPoint</Application>
  <PresentationFormat>如螢幕大小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UCH</dc:creator>
  <cp:lastModifiedBy>UCH</cp:lastModifiedBy>
  <cp:revision>3</cp:revision>
  <dcterms:created xsi:type="dcterms:W3CDTF">2017-05-05T14:43:16Z</dcterms:created>
  <dcterms:modified xsi:type="dcterms:W3CDTF">2017-05-05T15:08:24Z</dcterms:modified>
</cp:coreProperties>
</file>